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2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21"/>
  </p:notesMasterIdLst>
  <p:handoutMasterIdLst>
    <p:handoutMasterId r:id="rId22"/>
  </p:handoutMasterIdLst>
  <p:sldIdLst>
    <p:sldId id="362" r:id="rId2"/>
    <p:sldId id="351" r:id="rId3"/>
    <p:sldId id="364" r:id="rId4"/>
    <p:sldId id="391" r:id="rId5"/>
    <p:sldId id="368" r:id="rId6"/>
    <p:sldId id="388" r:id="rId7"/>
    <p:sldId id="389" r:id="rId8"/>
    <p:sldId id="390" r:id="rId9"/>
    <p:sldId id="382" r:id="rId10"/>
    <p:sldId id="369" r:id="rId11"/>
    <p:sldId id="365" r:id="rId12"/>
    <p:sldId id="367" r:id="rId13"/>
    <p:sldId id="395" r:id="rId14"/>
    <p:sldId id="392" r:id="rId15"/>
    <p:sldId id="393" r:id="rId16"/>
    <p:sldId id="396" r:id="rId17"/>
    <p:sldId id="377" r:id="rId18"/>
    <p:sldId id="397" r:id="rId19"/>
    <p:sldId id="383" r:id="rId20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orient="horz" pos="2713">
          <p15:clr>
            <a:srgbClr val="A4A3A4"/>
          </p15:clr>
        </p15:guide>
        <p15:guide id="3" orient="horz" pos="2647">
          <p15:clr>
            <a:srgbClr val="A4A3A4"/>
          </p15:clr>
        </p15:guide>
        <p15:guide id="4" orient="horz" pos="4166">
          <p15:clr>
            <a:srgbClr val="A4A3A4"/>
          </p15:clr>
        </p15:guide>
        <p15:guide id="5" pos="158">
          <p15:clr>
            <a:srgbClr val="A4A3A4"/>
          </p15:clr>
        </p15:guide>
        <p15:guide id="6" pos="1997">
          <p15:clr>
            <a:srgbClr val="A4A3A4"/>
          </p15:clr>
        </p15:guide>
        <p15:guide id="7" pos="3771">
          <p15:clr>
            <a:srgbClr val="A4A3A4"/>
          </p15:clr>
        </p15:guide>
        <p15:guide id="8" pos="3843">
          <p15:clr>
            <a:srgbClr val="A4A3A4"/>
          </p15:clr>
        </p15:guide>
        <p15:guide id="9" pos="5604">
          <p15:clr>
            <a:srgbClr val="A4A3A4"/>
          </p15:clr>
        </p15:guide>
        <p15:guide id="10" pos="19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C5E"/>
    <a:srgbClr val="7E858E"/>
    <a:srgbClr val="68727E"/>
    <a:srgbClr val="4C535C"/>
    <a:srgbClr val="FFE05B"/>
    <a:srgbClr val="7D62F0"/>
    <a:srgbClr val="FEEA54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78818" autoAdjust="0"/>
  </p:normalViewPr>
  <p:slideViewPr>
    <p:cSldViewPr>
      <p:cViewPr varScale="1">
        <p:scale>
          <a:sx n="69" d="100"/>
          <a:sy n="69" d="100"/>
        </p:scale>
        <p:origin x="2006" y="62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7/24/2017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 lang="ko-KR" altLang="en-US"/>
              <a:pPr/>
              <a:t>2017-07-24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altLang="ko-KR" dirty="0" smtClean="0"/>
              <a:t>To prevent duplicate logins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After a day, we will average this record and save it.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This table has an average daily record.</a:t>
            </a:r>
          </a:p>
          <a:p>
            <a:pPr marL="171450" indent="-171450">
              <a:buFontTx/>
              <a:buChar char="-"/>
            </a:pP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91549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4621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You can see easy at a glance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37603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we have not done it yet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79029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altLang="ko-KR" dirty="0" smtClean="0"/>
              <a:t>If the two are different, a message says the wrong password.</a:t>
            </a:r>
          </a:p>
          <a:p>
            <a:pPr marL="171450" indent="-171450">
              <a:buFontTx/>
              <a:buChar char="-"/>
            </a:pP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72024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Let's see how it works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84953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Let's see how it works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80914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10644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8602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01934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지난</a:t>
            </a:r>
            <a:r>
              <a:rPr lang="ko-KR" altLang="en-US" baseline="0" dirty="0" smtClean="0"/>
              <a:t> 발표에 해서 </a:t>
            </a:r>
            <a:r>
              <a:rPr lang="en-US" altLang="ko-KR" baseline="0" dirty="0" smtClean="0"/>
              <a:t>change point</a:t>
            </a:r>
            <a:r>
              <a:rPr lang="ko-KR" altLang="en-US" baseline="0" dirty="0" smtClean="0"/>
              <a:t>에 대해서 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96025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비밀번호 변경 방법이 </a:t>
            </a:r>
            <a:r>
              <a:rPr lang="ko-KR" altLang="en-US" baseline="0" dirty="0" smtClean="0"/>
              <a:t>이메일 인증에서 인증 코드로 바뀜</a:t>
            </a:r>
            <a:endParaRPr lang="en-US" altLang="ko-KR" dirty="0" smtClean="0"/>
          </a:p>
          <a:p>
            <a:r>
              <a:rPr lang="ko-KR" altLang="en-US" dirty="0" smtClean="0"/>
              <a:t>영어 표현 변경</a:t>
            </a:r>
            <a:endParaRPr lang="en-US" altLang="ko-KR" dirty="0" smtClean="0"/>
          </a:p>
          <a:p>
            <a:r>
              <a:rPr lang="ko-KR" altLang="en-US" dirty="0" smtClean="0"/>
              <a:t>중복 설명 제거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어떻게 변했는지 확인해 보자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인증 코드 </a:t>
            </a:r>
            <a:r>
              <a:rPr lang="ko-KR" altLang="en-US" dirty="0" err="1" smtClean="0"/>
              <a:t>사용하는것으로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바꼈다</a:t>
            </a:r>
            <a:r>
              <a:rPr lang="en-US" altLang="ko-KR" dirty="0" smtClean="0"/>
              <a:t>)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558692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49597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66049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8026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There are not many changes. It is similar to last meeting.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39552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2906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 입력하시오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2843808" y="6559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rtl="0" latinLnBrk="1">
              <a:defRPr lang="ko-KR" sz="1200" kern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57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963B0023-0CED-47F7-85AE-654F0B232C2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88224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24528" y="5229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tx2"/>
                </a:solidFill>
              </a:rPr>
              <a:t>/18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6660232" y="64818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rtl="0" latinLnBrk="1">
              <a:defRPr lang="ko-KR" sz="1200" kern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57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tx2"/>
                </a:solidFill>
              </a:rPr>
              <a:t>/18</a:t>
            </a:r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form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form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64288" y="0"/>
            <a:ext cx="1979712" cy="168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444209" y="1664736"/>
            <a:ext cx="2699792" cy="17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987824" y="0"/>
            <a:ext cx="469061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 rot="5400000">
            <a:off x="-326159" y="326161"/>
            <a:ext cx="3429000" cy="277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9512" y="3573016"/>
            <a:ext cx="81369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 team	</a:t>
            </a:r>
          </a:p>
          <a:p>
            <a:r>
              <a:rPr lang="en-US" altLang="ko-KR" sz="32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- Jim, Cho, Tom, Lina, Missy</a:t>
            </a:r>
            <a:endParaRPr lang="ko-KR" altLang="en-US" sz="32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36296" y="357301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2771800" y="-1"/>
            <a:ext cx="2304256" cy="172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2771800" y="1700808"/>
            <a:ext cx="230425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1967" y="6391848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</a:t>
            </a:fld>
            <a:endParaRPr kumimoji="0"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5" y="1306484"/>
            <a:ext cx="8221690" cy="5203623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ER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63888" y="2564904"/>
            <a:ext cx="1872208" cy="230425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07904" y="4365104"/>
            <a:ext cx="1368152" cy="2160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7200" y="1325848"/>
            <a:ext cx="1834472" cy="455142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636305" y="1325848"/>
            <a:ext cx="2046540" cy="47625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10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492642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hlinkClick r:id="rId3"/>
          </p:cNvPr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W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eb</a:t>
            </a:r>
            <a:r>
              <a:rPr lang="en-US" altLang="ko-KR" sz="48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lient</a:t>
            </a:r>
            <a:endParaRPr lang="ko-KR" altLang="en-US" sz="4800" spc="6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16216" y="6491737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11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43764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- template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12</a:t>
            </a:fld>
            <a:endParaRPr kumimoji="0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24160"/>
            <a:ext cx="8683151" cy="48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9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– function(1) Sign up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13</a:t>
            </a:fld>
            <a:endParaRPr kumimoji="0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624481"/>
            <a:ext cx="4752528" cy="2581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79712" y="1727497"/>
            <a:ext cx="627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Before input the user’s information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02930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– function(1) Sign up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14</a:t>
            </a:fld>
            <a:endParaRPr kumimoji="0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3554"/>
            <a:ext cx="3709392" cy="5119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3418" y="2705198"/>
            <a:ext cx="4634389" cy="143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400" b="1" dirty="0" smtClean="0"/>
              <a:t>Encrypt with hash algorithm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400" b="1" dirty="0" smtClean="0"/>
              <a:t>Check password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6682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– function(2) Login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15</a:t>
            </a:fld>
            <a:endParaRPr kumimoji="0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60848"/>
            <a:ext cx="4559159" cy="3024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2080" y="3297349"/>
            <a:ext cx="4156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- Check correct password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2328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16</a:t>
            </a:fld>
            <a:endParaRPr kumimoji="0" lang="ko-KR" altLang="en-US"/>
          </a:p>
        </p:txBody>
      </p:sp>
      <p:sp>
        <p:nvSpPr>
          <p:cNvPr id="8" name="TextBox 7">
            <a:hlinkClick r:id="rId3"/>
          </p:cNvPr>
          <p:cNvSpPr txBox="1"/>
          <p:nvPr/>
        </p:nvSpPr>
        <p:spPr>
          <a:xfrm>
            <a:off x="2411760" y="3135383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W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eb</a:t>
            </a:r>
            <a:r>
              <a:rPr lang="en-US" altLang="ko-KR" sz="48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lient</a:t>
            </a:r>
            <a:endParaRPr lang="ko-KR" altLang="en-US" sz="4800" spc="6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43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A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</a:t>
            </a:r>
            <a:r>
              <a:rPr lang="en-US" altLang="ko-KR" sz="4800" spc="600" dirty="0">
                <a:solidFill>
                  <a:srgbClr val="7E85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plic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ation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UI</a:t>
            </a:r>
            <a:endParaRPr lang="en-US" altLang="ko-KR" sz="48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88224" y="6482418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17</a:t>
            </a:fld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655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UI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1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09876" y="35716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2CA12F9-2E9B-4894-8ECF-9DFF49FA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0" y="928670"/>
            <a:ext cx="2556761" cy="5113522"/>
          </a:xfrm>
          <a:prstGeom prst="rect">
            <a:avLst/>
          </a:prstGeom>
        </p:spPr>
      </p:pic>
      <p:grpSp>
        <p:nvGrpSpPr>
          <p:cNvPr id="2" name="그룹 26">
            <a:extLst>
              <a:ext uri="{FF2B5EF4-FFF2-40B4-BE49-F238E27FC236}">
                <a16:creationId xmlns:a16="http://schemas.microsoft.com/office/drawing/2014/main" id="{CC7CC90D-9E61-4BDB-B586-A7AB4E49174F}"/>
              </a:ext>
            </a:extLst>
          </p:cNvPr>
          <p:cNvGrpSpPr/>
          <p:nvPr/>
        </p:nvGrpSpPr>
        <p:grpSpPr>
          <a:xfrm>
            <a:off x="0" y="1142984"/>
            <a:ext cx="4459622" cy="4575760"/>
            <a:chOff x="308229" y="1264988"/>
            <a:chExt cx="4459622" cy="457576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464B978-11AC-4CE0-B31A-1D96210B3C6F}"/>
                </a:ext>
              </a:extLst>
            </p:cNvPr>
            <p:cNvSpPr/>
            <p:nvPr/>
          </p:nvSpPr>
          <p:spPr>
            <a:xfrm>
              <a:off x="3880096" y="5265516"/>
              <a:ext cx="887755" cy="57523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2592ED8C-712F-4B42-9658-F10A59645122}"/>
                </a:ext>
              </a:extLst>
            </p:cNvPr>
            <p:cNvSpPr/>
            <p:nvPr/>
          </p:nvSpPr>
          <p:spPr>
            <a:xfrm rot="12938777">
              <a:off x="2391474" y="4679527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1E9C78-B34E-4ABA-A581-48686F73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229" y="1264988"/>
              <a:ext cx="1883989" cy="3767978"/>
            </a:xfrm>
            <a:prstGeom prst="rect">
              <a:avLst/>
            </a:prstGeom>
          </p:spPr>
        </p:pic>
      </p:grpSp>
      <p:grpSp>
        <p:nvGrpSpPr>
          <p:cNvPr id="3" name="그룹 61">
            <a:extLst>
              <a:ext uri="{FF2B5EF4-FFF2-40B4-BE49-F238E27FC236}">
                <a16:creationId xmlns:a16="http://schemas.microsoft.com/office/drawing/2014/main" id="{5C485E97-7C7E-4B2A-B5CA-4B3A0BB14686}"/>
              </a:ext>
            </a:extLst>
          </p:cNvPr>
          <p:cNvGrpSpPr/>
          <p:nvPr/>
        </p:nvGrpSpPr>
        <p:grpSpPr>
          <a:xfrm>
            <a:off x="5214942" y="4000504"/>
            <a:ext cx="1516492" cy="1693239"/>
            <a:chOff x="4926648" y="4336637"/>
            <a:chExt cx="1516492" cy="169323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18E53-880E-4097-B669-D9BA9BB596C6}"/>
                </a:ext>
              </a:extLst>
            </p:cNvPr>
            <p:cNvSpPr/>
            <p:nvPr/>
          </p:nvSpPr>
          <p:spPr>
            <a:xfrm>
              <a:off x="4926648" y="5556673"/>
              <a:ext cx="877958" cy="47320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011D9481-DB2A-4B15-80F0-B3179E1A5AC9}"/>
                </a:ext>
              </a:extLst>
            </p:cNvPr>
            <p:cNvSpPr/>
            <p:nvPr/>
          </p:nvSpPr>
          <p:spPr>
            <a:xfrm rot="18353796">
              <a:off x="5536234" y="4725874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DFAFFD4-E762-4699-A825-803048196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54" y="1071546"/>
            <a:ext cx="1958947" cy="3917893"/>
          </a:xfrm>
          <a:prstGeom prst="rect">
            <a:avLst/>
          </a:prstGeom>
        </p:spPr>
      </p:pic>
      <p:grpSp>
        <p:nvGrpSpPr>
          <p:cNvPr id="5" name="그룹 49">
            <a:extLst>
              <a:ext uri="{FF2B5EF4-FFF2-40B4-BE49-F238E27FC236}">
                <a16:creationId xmlns:a16="http://schemas.microsoft.com/office/drawing/2014/main" id="{646B7091-C2DB-4428-A137-0442D02390B5}"/>
              </a:ext>
            </a:extLst>
          </p:cNvPr>
          <p:cNvGrpSpPr/>
          <p:nvPr/>
        </p:nvGrpSpPr>
        <p:grpSpPr>
          <a:xfrm>
            <a:off x="3357554" y="1071546"/>
            <a:ext cx="5118706" cy="4921964"/>
            <a:chOff x="3098690" y="1284296"/>
            <a:chExt cx="5118706" cy="492196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6B379E-7780-4176-8D62-AC6EDAB5D936}"/>
                </a:ext>
              </a:extLst>
            </p:cNvPr>
            <p:cNvSpPr/>
            <p:nvPr/>
          </p:nvSpPr>
          <p:spPr>
            <a:xfrm>
              <a:off x="7164288" y="1956079"/>
              <a:ext cx="1053108" cy="5543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42F55DE1-2920-4B41-8665-8BCCAD5AF5D0}"/>
                </a:ext>
              </a:extLst>
            </p:cNvPr>
            <p:cNvSpPr/>
            <p:nvPr/>
          </p:nvSpPr>
          <p:spPr>
            <a:xfrm rot="10800000">
              <a:off x="5662067" y="1992825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9790914-C69E-4219-A47D-B7BBD88C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690" y="1284296"/>
              <a:ext cx="2460982" cy="4921964"/>
            </a:xfrm>
            <a:prstGeom prst="rect">
              <a:avLst/>
            </a:prstGeom>
          </p:spPr>
        </p:pic>
      </p:grpSp>
      <p:grpSp>
        <p:nvGrpSpPr>
          <p:cNvPr id="6" name="그룹 54">
            <a:extLst>
              <a:ext uri="{FF2B5EF4-FFF2-40B4-BE49-F238E27FC236}">
                <a16:creationId xmlns:a16="http://schemas.microsoft.com/office/drawing/2014/main" id="{3ADC5A32-54C5-4A98-AC1E-881716D161AC}"/>
              </a:ext>
            </a:extLst>
          </p:cNvPr>
          <p:cNvGrpSpPr/>
          <p:nvPr/>
        </p:nvGrpSpPr>
        <p:grpSpPr>
          <a:xfrm>
            <a:off x="2857488" y="1071546"/>
            <a:ext cx="5071667" cy="5015588"/>
            <a:chOff x="2702167" y="1245998"/>
            <a:chExt cx="5071667" cy="5015588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7E6F108-11F3-4BD0-8006-636AE5795339}"/>
                </a:ext>
              </a:extLst>
            </p:cNvPr>
            <p:cNvSpPr/>
            <p:nvPr/>
          </p:nvSpPr>
          <p:spPr>
            <a:xfrm>
              <a:off x="6720726" y="3135555"/>
              <a:ext cx="1053108" cy="5543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040EADF9-32C1-4387-8BBC-2D3F7B8DADE2}"/>
                </a:ext>
              </a:extLst>
            </p:cNvPr>
            <p:cNvSpPr/>
            <p:nvPr/>
          </p:nvSpPr>
          <p:spPr>
            <a:xfrm rot="10800000">
              <a:off x="5237773" y="3148132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6E77DC5-A4B3-4C66-AA66-D6A71E132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167" y="1245998"/>
              <a:ext cx="2507794" cy="5015588"/>
            </a:xfrm>
            <a:prstGeom prst="rect">
              <a:avLst/>
            </a:prstGeom>
          </p:spPr>
        </p:pic>
      </p:grpSp>
      <p:grpSp>
        <p:nvGrpSpPr>
          <p:cNvPr id="7" name="그룹 57">
            <a:extLst>
              <a:ext uri="{FF2B5EF4-FFF2-40B4-BE49-F238E27FC236}">
                <a16:creationId xmlns:a16="http://schemas.microsoft.com/office/drawing/2014/main" id="{AE601547-71FA-4711-B96C-DF8B5BDD26A0}"/>
              </a:ext>
            </a:extLst>
          </p:cNvPr>
          <p:cNvGrpSpPr/>
          <p:nvPr/>
        </p:nvGrpSpPr>
        <p:grpSpPr>
          <a:xfrm>
            <a:off x="2143108" y="1142984"/>
            <a:ext cx="6695471" cy="4845866"/>
            <a:chOff x="2004332" y="1320213"/>
            <a:chExt cx="6695471" cy="484586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C70F30B-DB13-43B2-A60D-EADABFB8B0F2}"/>
                </a:ext>
              </a:extLst>
            </p:cNvPr>
            <p:cNvSpPr/>
            <p:nvPr/>
          </p:nvSpPr>
          <p:spPr>
            <a:xfrm>
              <a:off x="7841274" y="3148131"/>
              <a:ext cx="858529" cy="53018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E385A3E1-6FBA-41B5-9541-27FD692AF12B}"/>
                </a:ext>
              </a:extLst>
            </p:cNvPr>
            <p:cNvSpPr/>
            <p:nvPr/>
          </p:nvSpPr>
          <p:spPr>
            <a:xfrm rot="10800000">
              <a:off x="4707767" y="3155939"/>
              <a:ext cx="2969271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D1860EC-C31C-4B0E-8032-B94FA18D9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32" y="1320213"/>
              <a:ext cx="2422933" cy="4845866"/>
            </a:xfrm>
            <a:prstGeom prst="rect">
              <a:avLst/>
            </a:prstGeom>
          </p:spPr>
        </p:pic>
      </p:grpSp>
      <p:grpSp>
        <p:nvGrpSpPr>
          <p:cNvPr id="8" name="그룹 60">
            <a:extLst>
              <a:ext uri="{FF2B5EF4-FFF2-40B4-BE49-F238E27FC236}">
                <a16:creationId xmlns:a16="http://schemas.microsoft.com/office/drawing/2014/main" id="{C3F3122B-BF87-4DB1-B60D-2228F115AD73}"/>
              </a:ext>
            </a:extLst>
          </p:cNvPr>
          <p:cNvGrpSpPr/>
          <p:nvPr/>
        </p:nvGrpSpPr>
        <p:grpSpPr>
          <a:xfrm>
            <a:off x="1815501" y="1285860"/>
            <a:ext cx="7328499" cy="4695188"/>
            <a:chOff x="1563981" y="1417660"/>
            <a:chExt cx="7328499" cy="469518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E320B52-F3AA-449C-AB07-24D7203B019F}"/>
                </a:ext>
              </a:extLst>
            </p:cNvPr>
            <p:cNvSpPr/>
            <p:nvPr/>
          </p:nvSpPr>
          <p:spPr>
            <a:xfrm>
              <a:off x="7820943" y="4099822"/>
              <a:ext cx="1071537" cy="61787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9310C8D1-B9A7-4534-A870-977F3B95EF95}"/>
                </a:ext>
              </a:extLst>
            </p:cNvPr>
            <p:cNvSpPr/>
            <p:nvPr/>
          </p:nvSpPr>
          <p:spPr>
            <a:xfrm rot="10800000">
              <a:off x="4057140" y="4111064"/>
              <a:ext cx="3799469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CAE9EB2-424E-4949-9111-C65261C78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981" y="1417660"/>
              <a:ext cx="2347594" cy="4695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135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3173487"/>
            <a:ext cx="6552728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T</a:t>
            </a:r>
            <a:r>
              <a:rPr lang="en-US" altLang="ko-KR" sz="36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hank you</a:t>
            </a:r>
            <a:endParaRPr lang="ko-KR" altLang="en-US" sz="36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16216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19</a:t>
            </a:fld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213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26876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CONTENTS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-252536" y="242088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Sequence</a:t>
            </a:r>
          </a:p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Diagram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051720" y="2439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>
                <a:latin typeface="나눔고딕" pitchFamily="50" charset="-127"/>
                <a:ea typeface="나눔고딕" pitchFamily="50" charset="-127"/>
              </a:rPr>
              <a:t>ER</a:t>
            </a:r>
          </a:p>
          <a:p>
            <a:pPr algn="ctr"/>
            <a:r>
              <a:rPr lang="en-US" altLang="ko-KR" sz="2400" spc="80">
                <a:latin typeface="나눔고딕" pitchFamily="50" charset="-127"/>
                <a:ea typeface="나눔고딕" pitchFamily="50" charset="-127"/>
              </a:rPr>
              <a:t>Diagram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38540" y="2439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Web</a:t>
            </a:r>
          </a:p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Client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660232" y="242088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Application</a:t>
            </a:r>
            <a:endParaRPr lang="en-US" altLang="ko-KR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5029" y="6328367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14999" y="997735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2</a:t>
            </a:fld>
            <a:endParaRPr kumimoji="0"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S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equence </a:t>
            </a: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D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iagram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758880" y="6491737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3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749474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512" y="4618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Change point of 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399" y="1844824"/>
            <a:ext cx="8655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Delete </a:t>
            </a: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duplicate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information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Change authentication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method in</a:t>
            </a:r>
            <a:r>
              <a:rPr lang="ko-KR" alt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forgotten password situation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Change expression</a:t>
            </a:r>
            <a:endParaRPr lang="ko-KR" altLang="en-US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4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798812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461805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Registration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21" y="1081773"/>
            <a:ext cx="2841274" cy="5782927"/>
          </a:xfrm>
          <a:prstGeom prst="rect">
            <a:avLst/>
          </a:prstGeom>
        </p:spPr>
      </p:pic>
      <p:pic>
        <p:nvPicPr>
          <p:cNvPr id="4" name="sign 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1916832"/>
            <a:ext cx="5840309" cy="390817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5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431529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61805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Sign-in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17" y="1107309"/>
            <a:ext cx="3104663" cy="5581601"/>
          </a:xfrm>
          <a:prstGeom prst="rect">
            <a:avLst/>
          </a:prstGeom>
        </p:spPr>
      </p:pic>
      <p:pic>
        <p:nvPicPr>
          <p:cNvPr id="3" name="sign 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1844824"/>
            <a:ext cx="5608305" cy="365311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6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475766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61805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Sign-out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1418001"/>
            <a:ext cx="7248525" cy="49625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7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44691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512" y="4618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Forgotten 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password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02792"/>
            <a:ext cx="3384376" cy="5517232"/>
          </a:xfrm>
          <a:prstGeom prst="rect">
            <a:avLst/>
          </a:prstGeom>
        </p:spPr>
      </p:pic>
      <p:pic>
        <p:nvPicPr>
          <p:cNvPr id="3" name="forgotten passwo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703" y="1916832"/>
            <a:ext cx="5286401" cy="33987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8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787695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ER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Diagram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88224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9</a:t>
            </a:fld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5805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301</Words>
  <Application>Microsoft Office PowerPoint</Application>
  <PresentationFormat>화면 슬라이드 쇼(4:3)</PresentationFormat>
  <Paragraphs>114</Paragraphs>
  <Slides>19</Slides>
  <Notes>19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나눔고딕</vt:lpstr>
      <vt:lpstr>맑은 고딕</vt:lpstr>
      <vt:lpstr>Calibri</vt:lpstr>
      <vt:lpstr>Arial</vt:lpstr>
      <vt:lpstr>나눔 고딕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2017-07-24T18:33:14Z</dcterms:modified>
</cp:coreProperties>
</file>